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B620-17FA-4928-84DD-F768D522B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70AC09-7E6E-474F-988F-025605EDC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1BA12-71EE-4008-9A9D-44B4C7B75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EAA-D253-4D6F-9723-FD9FE37195C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AF02B-9450-455F-9D34-0133ED63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667FF-D700-4141-832B-1769BF7E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ECD1-4417-4609-AEF3-FAA85BDE7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9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64D2B-4CDD-43E1-8BDF-6971994B2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97CE2F-FAC4-4AEA-8C7A-E5320CC11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C5FBC-D45B-4F8A-8400-A77B72E6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EAA-D253-4D6F-9723-FD9FE37195C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33D54-9F8E-40E4-A5DB-A78F03C0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D73C4-5856-4C3F-A5D7-D9A0CD54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ECD1-4417-4609-AEF3-FAA85BDE7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0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B21398-1A0A-4CD2-A5F8-2D2D23DFB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B6C60-AEDB-434C-BE2A-95C79EC85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63E7E-C986-44C4-905A-954BD0A9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EAA-D253-4D6F-9723-FD9FE37195C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5105F-D487-4DF5-B967-1C99A7087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97A49-3C29-4EBE-9B54-F2E834D6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ECD1-4417-4609-AEF3-FAA85BDE7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3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9A1EF-4B89-4CA0-ABB3-99FC8EB90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BFEB5-4FBE-45ED-9DFF-5E2ABD4BF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A174F-6AF0-4136-A444-66B0AB1E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EAA-D253-4D6F-9723-FD9FE37195C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639D5-A3EB-418B-A2C2-21A3F91B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5BF2D-D092-4333-81B1-DB46AAC6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ECD1-4417-4609-AEF3-FAA85BDE7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8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DC0CD-A666-400A-971E-E841F3756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7B612-0253-4D31-828F-0388613E4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46558-9A60-43AE-A3AE-014AC24A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EAA-D253-4D6F-9723-FD9FE37195C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7BFE9-F85E-4A5D-8484-4547A9C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49908-B163-4150-A03F-3FF68053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ECD1-4417-4609-AEF3-FAA85BDE7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5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CB01C-B061-4706-8707-5ABADECF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5A9B5-7AD0-45B8-A1D2-E9C3AA347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48DB9-8E16-453A-9A02-492800D8C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E850E-0F86-447D-880C-CA3B48E48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EAA-D253-4D6F-9723-FD9FE37195C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53C33-F167-45F7-8CB9-144773EBE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5B705-95DE-48D1-9802-46543E6C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ECD1-4417-4609-AEF3-FAA85BDE7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1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D805-F07A-45B8-B625-C9F46543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42514-95A2-49E2-9316-188043DED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30E9E-0059-4062-BDCD-4A71FF200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F65F8-BE97-47C2-8476-C418D13C5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C63AC-E381-4FD3-84C0-EF4C8ABF1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202108-A1DD-46A3-94D6-870BE616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EAA-D253-4D6F-9723-FD9FE37195C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FC2081-A91E-4B3A-82CE-57C8FDEE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3B1096-6068-47C9-8AB9-781A10D8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ECD1-4417-4609-AEF3-FAA85BDE7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D7212-CE89-4886-807D-0CB8D0341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2AD8B4-04C0-4B7A-8010-60B16E2C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EAA-D253-4D6F-9723-FD9FE37195C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34D2C-84DD-4668-B0D0-AB0F573EA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9D21D2-7032-42EF-B840-0ED87173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ECD1-4417-4609-AEF3-FAA85BDE7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3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DDE5EF-6CFD-4600-B5E4-A5907A000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EAA-D253-4D6F-9723-FD9FE37195C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B944A3-B190-4409-8781-5BDCB2790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77D43-56C3-4CE9-A1A9-CE07EA83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ECD1-4417-4609-AEF3-FAA85BDE7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1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6DA99-E254-4559-9B7F-BBF5C136C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D3911-4312-4818-9912-B03E7AB1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FF153-6CF6-47E4-A03F-3FDAA1D72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2083C-7D54-47EA-89E0-5097DE28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EAA-D253-4D6F-9723-FD9FE37195C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B5857-68DF-49DC-B3EE-4A39F76E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33E4A-A984-4BBE-AA8B-56DF0247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ECD1-4417-4609-AEF3-FAA85BDE7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2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88D2F-C581-4047-98DB-38FBDC28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073B27-5592-4479-81B5-AB291B487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D3019-0911-40BA-B4A5-180644C65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748BC-2C35-4CAA-952E-58F7434A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EEAA-D253-4D6F-9723-FD9FE37195C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6BCE9-ED19-4565-875B-D0A0CD02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DB1DF-9481-4AD5-AF87-838B5F3F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ECD1-4417-4609-AEF3-FAA85BDE7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6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C3F2A5-58B2-465F-BDCD-1E8AD0BDA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58AC6-8658-48A6-9B6C-4B457586C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A9364-27F9-4466-A1C1-BC2F66A7D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8EEAA-D253-4D6F-9723-FD9FE37195C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2265F-7B86-416D-9459-1200C0BA6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50109-6B68-431E-9D58-A25F773F8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ECD1-4417-4609-AEF3-FAA85BDE7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6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npiregistry.cms.hhs.gov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Khr9HvZKp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A2F85-4E31-4DD8-A492-D8F40BD9F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713" y="1220836"/>
            <a:ext cx="9144000" cy="2387600"/>
          </a:xfrm>
        </p:spPr>
        <p:txBody>
          <a:bodyPr/>
          <a:lstStyle/>
          <a:p>
            <a:r>
              <a:rPr lang="en-US" dirty="0"/>
              <a:t>Quality Touch Installation and Set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69072-78C7-4A85-BCB4-D5EB36216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8" y="4247511"/>
            <a:ext cx="3468749" cy="637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3AD9DD-C407-44CB-A575-12A17D864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21" y="5239359"/>
            <a:ext cx="2261382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4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B61C036-9121-4D59-B0DF-41215B81013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01" y="1825625"/>
            <a:ext cx="2790673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C88FB76-92E6-4356-913B-EADBA171442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10" y="1825625"/>
            <a:ext cx="2591890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7E77E84-87CE-4454-A90E-EFD16E618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2700" b="1" dirty="0"/>
            </a:br>
            <a:r>
              <a:rPr lang="en-US" sz="2700" b="1" dirty="0"/>
              <a:t>STEP 1: Open a web browser on your phone and go to plexustg.com/quality-touch. iPhone users will scroll to button “App store” and Android users will scroll down to the “Android” button</a:t>
            </a:r>
            <a:br>
              <a:rPr lang="en-US" dirty="0"/>
            </a:b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A0B53FF-4BC6-4C9B-B068-AC9A9D4753D6}"/>
              </a:ext>
            </a:extLst>
          </p:cNvPr>
          <p:cNvCxnSpPr/>
          <p:nvPr/>
        </p:nvCxnSpPr>
        <p:spPr>
          <a:xfrm flipH="1">
            <a:off x="9253571" y="3555609"/>
            <a:ext cx="146304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62E48C-3C64-40A9-B5FB-671DAC5042FB}"/>
              </a:ext>
            </a:extLst>
          </p:cNvPr>
          <p:cNvCxnSpPr>
            <a:cxnSpLocks/>
          </p:cNvCxnSpPr>
          <p:nvPr/>
        </p:nvCxnSpPr>
        <p:spPr>
          <a:xfrm>
            <a:off x="838200" y="3213704"/>
            <a:ext cx="148341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37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D6468-AC98-4F2B-9DD3-78E6E79D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STEP 2: After download, you will be asked to install application </a:t>
            </a:r>
          </a:p>
        </p:txBody>
      </p:sp>
      <p:pic>
        <p:nvPicPr>
          <p:cNvPr id="9" name="Content Placeholder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D34C3FC-1714-4FA8-BEF0-17C90261719D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35" y="1825625"/>
            <a:ext cx="2616894" cy="435133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A1DD7A1-3A92-4BBD-94E2-EF16608D884D}"/>
              </a:ext>
            </a:extLst>
          </p:cNvPr>
          <p:cNvCxnSpPr/>
          <p:nvPr/>
        </p:nvCxnSpPr>
        <p:spPr>
          <a:xfrm flipH="1">
            <a:off x="7663922" y="3949504"/>
            <a:ext cx="146304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C7A3C7-08DC-4DE4-987B-6550AA9AF4C2}"/>
              </a:ext>
            </a:extLst>
          </p:cNvPr>
          <p:cNvSpPr txBox="1"/>
          <p:nvPr/>
        </p:nvSpPr>
        <p:spPr>
          <a:xfrm>
            <a:off x="9631100" y="1825625"/>
            <a:ext cx="2002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You should receive notification when the app installation completes</a:t>
            </a:r>
          </a:p>
        </p:txBody>
      </p:sp>
      <p:pic>
        <p:nvPicPr>
          <p:cNvPr id="13" name="Content Placeholder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9216FAE-8508-440E-90FC-5E6131893F7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25" y="1825625"/>
            <a:ext cx="2616893" cy="43513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9334BE-D2C2-4E35-925F-2160EBB9589F}"/>
              </a:ext>
            </a:extLst>
          </p:cNvPr>
          <p:cNvSpPr txBox="1"/>
          <p:nvPr/>
        </p:nvSpPr>
        <p:spPr>
          <a:xfrm>
            <a:off x="334858" y="1825625"/>
            <a:ext cx="1912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Android users may get a security warning, you can allow installation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33FC13-EBFE-41BF-8A9D-AAAF4886DD5B}"/>
              </a:ext>
            </a:extLst>
          </p:cNvPr>
          <p:cNvCxnSpPr>
            <a:cxnSpLocks/>
          </p:cNvCxnSpPr>
          <p:nvPr/>
        </p:nvCxnSpPr>
        <p:spPr>
          <a:xfrm>
            <a:off x="334858" y="3949504"/>
            <a:ext cx="148341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313842-0B58-49D9-B43E-89D719489D55}"/>
              </a:ext>
            </a:extLst>
          </p:cNvPr>
          <p:cNvCxnSpPr/>
          <p:nvPr/>
        </p:nvCxnSpPr>
        <p:spPr>
          <a:xfrm flipH="1">
            <a:off x="9760008" y="3974122"/>
            <a:ext cx="146304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99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F164C-2AB5-4ABA-9EDF-6078B575E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100" b="1" dirty="0"/>
            </a:br>
            <a:r>
              <a:rPr lang="en-US" sz="3100" b="1" dirty="0"/>
              <a:t>STEP 3:  Click button at bottom of page, “First time here, register yourself”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917EE96-A2D5-4DA7-B17F-B89C592BFD3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191" y="1497498"/>
            <a:ext cx="2994830" cy="499536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6B53511-1517-4411-AF71-6BCC5A68A8EC}"/>
              </a:ext>
            </a:extLst>
          </p:cNvPr>
          <p:cNvCxnSpPr/>
          <p:nvPr/>
        </p:nvCxnSpPr>
        <p:spPr>
          <a:xfrm flipH="1">
            <a:off x="11315700" y="10277475"/>
            <a:ext cx="10953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EF494B9-7F2A-4796-BBA4-688E6FA052B3}"/>
              </a:ext>
            </a:extLst>
          </p:cNvPr>
          <p:cNvCxnSpPr/>
          <p:nvPr/>
        </p:nvCxnSpPr>
        <p:spPr>
          <a:xfrm flipH="1">
            <a:off x="11468100" y="10429875"/>
            <a:ext cx="10953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FBAF78-D5B2-4E27-A0B8-C8B98ED302CC}"/>
              </a:ext>
            </a:extLst>
          </p:cNvPr>
          <p:cNvCxnSpPr/>
          <p:nvPr/>
        </p:nvCxnSpPr>
        <p:spPr>
          <a:xfrm flipH="1">
            <a:off x="6990304" y="5445113"/>
            <a:ext cx="146304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53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1D56-7FB4-4FD5-B117-A09E015F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STEP 4: Enter your information to register your account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3F9313-7A51-4FCE-AD10-F35ADE3A5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r>
              <a:rPr lang="en-US" dirty="0"/>
              <a:t>Enter LAST NAME</a:t>
            </a:r>
          </a:p>
          <a:p>
            <a:r>
              <a:rPr lang="en-US" dirty="0"/>
              <a:t>Enter email address</a:t>
            </a:r>
          </a:p>
          <a:p>
            <a:r>
              <a:rPr lang="en-US" dirty="0"/>
              <a:t>Enter NPI number (see list or use NPI lookup tool online: </a:t>
            </a:r>
            <a:r>
              <a:rPr lang="en-US" dirty="0">
                <a:hlinkClick r:id="rId2"/>
              </a:rPr>
              <a:t>https://npiregistry.cms.hhs.gov/</a:t>
            </a:r>
            <a:r>
              <a:rPr lang="en-US" dirty="0"/>
              <a:t> ) </a:t>
            </a:r>
          </a:p>
          <a:p>
            <a:r>
              <a:rPr lang="en-US" dirty="0"/>
              <a:t>Enter SHAC’s 4-digit pin: </a:t>
            </a:r>
            <a:r>
              <a:rPr lang="en-US" b="1" dirty="0"/>
              <a:t>2330</a:t>
            </a:r>
          </a:p>
          <a:p>
            <a:r>
              <a:rPr lang="en-US" dirty="0"/>
              <a:t>Click LOOKUP PROVIDER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E2B3631-FD95-416E-A746-381D2A60BE23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537252"/>
            <a:ext cx="3154016" cy="49556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107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1D56-7FB4-4FD5-B117-A09E015F4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STEP 5: Create a password to finalize your account registration and log in</a:t>
            </a:r>
          </a:p>
        </p:txBody>
      </p:sp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324A303-7911-44FB-9C13-745905BEEB2E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04" y="1589660"/>
            <a:ext cx="2781236" cy="47970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6E7AE8A-4B6C-4319-99EC-8FAE44EAB845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44" y="1589660"/>
            <a:ext cx="2781235" cy="47970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71D76F-1851-47B0-AD51-F18F2F3B450C}"/>
              </a:ext>
            </a:extLst>
          </p:cNvPr>
          <p:cNvSpPr txBox="1"/>
          <p:nvPr/>
        </p:nvSpPr>
        <p:spPr>
          <a:xfrm>
            <a:off x="334858" y="1825625"/>
            <a:ext cx="19127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Enter your desired password and click “create account”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3CA149-9793-4ED4-855E-75AC2D1D8FD0}"/>
              </a:ext>
            </a:extLst>
          </p:cNvPr>
          <p:cNvCxnSpPr>
            <a:cxnSpLocks/>
          </p:cNvCxnSpPr>
          <p:nvPr/>
        </p:nvCxnSpPr>
        <p:spPr>
          <a:xfrm>
            <a:off x="613117" y="4001495"/>
            <a:ext cx="148341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4DC8108-4406-4790-BBA7-E2BDDD50E052}"/>
              </a:ext>
            </a:extLst>
          </p:cNvPr>
          <p:cNvSpPr txBox="1"/>
          <p:nvPr/>
        </p:nvSpPr>
        <p:spPr>
          <a:xfrm>
            <a:off x="9719556" y="1780247"/>
            <a:ext cx="19127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If your phone supports fingerprint ID you can activate Touch ID with the toggle switch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102D27-834E-4FBD-84CA-62B3D2C36740}"/>
              </a:ext>
            </a:extLst>
          </p:cNvPr>
          <p:cNvCxnSpPr/>
          <p:nvPr/>
        </p:nvCxnSpPr>
        <p:spPr>
          <a:xfrm flipH="1">
            <a:off x="9944405" y="4163833"/>
            <a:ext cx="146304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27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1C06FD2-2364-4693-B406-F07309125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121A54-AB58-41AA-9A09-BE7895E33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Quality Touch app replaces </a:t>
            </a:r>
            <a:r>
              <a:rPr lang="en-US" dirty="0" err="1"/>
              <a:t>eQA</a:t>
            </a:r>
            <a:r>
              <a:rPr lang="en-US" dirty="0"/>
              <a:t> - user accounts for </a:t>
            </a:r>
            <a:r>
              <a:rPr lang="en-US" dirty="0" err="1"/>
              <a:t>eQA</a:t>
            </a:r>
            <a:r>
              <a:rPr lang="en-US" dirty="0"/>
              <a:t> will be disabled</a:t>
            </a:r>
          </a:p>
          <a:p>
            <a:r>
              <a:rPr lang="en-US" dirty="0"/>
              <a:t>The planned GO LIVE for Quality Touch is scheduled for </a:t>
            </a:r>
            <a:r>
              <a:rPr lang="en-US" b="1" dirty="0"/>
              <a:t>Monday, 2/1/21</a:t>
            </a:r>
          </a:p>
          <a:p>
            <a:r>
              <a:rPr lang="en-US" dirty="0"/>
              <a:t>We are planning a webinar Thursday evening, 01/28/2021, to provide a live demonstration of Quality Touch and answer questions (more information will be sent via email)</a:t>
            </a:r>
          </a:p>
          <a:p>
            <a:r>
              <a:rPr lang="en-US" dirty="0"/>
              <a:t>A brief (2:30) video of the current status of the app can be viewed at: </a:t>
            </a:r>
            <a:r>
              <a:rPr lang="en-US" u="sng" dirty="0">
                <a:hlinkClick r:id="rId2"/>
              </a:rPr>
              <a:t>https://www.youtube.com/watch?v=IKhr9HvZKpA</a:t>
            </a:r>
            <a:r>
              <a:rPr lang="en-US" dirty="0"/>
              <a:t>​</a:t>
            </a:r>
          </a:p>
          <a:p>
            <a:pPr marL="0" indent="0" algn="ctr">
              <a:buNone/>
            </a:pPr>
            <a:r>
              <a:rPr lang="en-US" b="1" dirty="0"/>
              <a:t>**In 2021 SHAC must report quality metrics on at least 70% of our cases to avoid a penalty in reimbursement from Medicare**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16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189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Quality Touch Installation and Set Up</vt:lpstr>
      <vt:lpstr> STEP 1: Open a web browser on your phone and go to plexustg.com/quality-touch. iPhone users will scroll to button “App store” and Android users will scroll down to the “Android” button </vt:lpstr>
      <vt:lpstr>STEP 2: After download, you will be asked to install application </vt:lpstr>
      <vt:lpstr> STEP 3:  Click button at bottom of page, “First time here, register yourself” </vt:lpstr>
      <vt:lpstr>STEP 4: Enter your information to register your account</vt:lpstr>
      <vt:lpstr>STEP 5: Create a password to finalize your account registration and log in</vt:lpstr>
      <vt:lpstr>Additional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Touch Installation and Set Up</dc:title>
  <dc:creator>Shalimar Reddy</dc:creator>
  <cp:lastModifiedBy>Shalimar Reddy</cp:lastModifiedBy>
  <cp:revision>8</cp:revision>
  <dcterms:created xsi:type="dcterms:W3CDTF">2021-01-26T14:47:51Z</dcterms:created>
  <dcterms:modified xsi:type="dcterms:W3CDTF">2021-01-26T15:38:04Z</dcterms:modified>
</cp:coreProperties>
</file>